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61" r:id="rId3"/>
    <p:sldId id="262" r:id="rId4"/>
    <p:sldId id="263" r:id="rId5"/>
    <p:sldId id="266" r:id="rId6"/>
    <p:sldId id="267" r:id="rId7"/>
    <p:sldId id="269" r:id="rId8"/>
    <p:sldId id="295" r:id="rId9"/>
    <p:sldId id="296" r:id="rId10"/>
    <p:sldId id="297" r:id="rId11"/>
    <p:sldId id="280" r:id="rId12"/>
    <p:sldId id="292" r:id="rId13"/>
    <p:sldId id="287" r:id="rId14"/>
    <p:sldId id="300" r:id="rId15"/>
    <p:sldId id="278" r:id="rId16"/>
    <p:sldId id="279" r:id="rId17"/>
    <p:sldId id="281" r:id="rId18"/>
    <p:sldId id="282" r:id="rId19"/>
    <p:sldId id="284" r:id="rId20"/>
    <p:sldId id="285" r:id="rId21"/>
    <p:sldId id="311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38ACB-8F91-48BD-BD84-A92FBD3D13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107CB-A379-40D1-AC2D-F2799744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4E84B37-4DDE-4B59-B393-2C500D146A0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AAAEA6D-F9FC-47F4-8417-E3463A52C8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IGNITE YOUR PRESENCE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Jill Swanson, Image Coach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3581400"/>
            <a:ext cx="7162800" cy="10357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85047"/>
            <a:ext cx="1695450" cy="179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066800"/>
            <a:ext cx="332266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3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ll Swanson\Desktop\Ebony Iv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92" y="990600"/>
            <a:ext cx="357759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0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ll Swanson\Desktop\grn enc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2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Leopard Encore102_3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ll Swanson\Desktop\dramatic en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13230"/>
            <a:ext cx="3048000" cy="40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/>
          <a:stretch/>
        </p:blipFill>
        <p:spPr bwMode="auto">
          <a:xfrm>
            <a:off x="4876800" y="1600199"/>
            <a:ext cx="3036081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7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:\DCIM\101CANON\IMG_00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7495"/>
          <a:stretch/>
        </p:blipFill>
        <p:spPr bwMode="auto">
          <a:xfrm>
            <a:off x="2590800" y="1752600"/>
            <a:ext cx="3805237" cy="3421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:\DCIM\101CANON\IMG_0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5350"/>
          <a:stretch/>
        </p:blipFill>
        <p:spPr bwMode="auto">
          <a:xfrm>
            <a:off x="3429000" y="1066800"/>
            <a:ext cx="4076700" cy="470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I:\DCIM\101CANON\IMG_00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7495"/>
          <a:stretch/>
        </p:blipFill>
        <p:spPr bwMode="auto">
          <a:xfrm>
            <a:off x="688181" y="457200"/>
            <a:ext cx="2359819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02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ll Swanson\Pictures\2012-11-15 rick busch disc 6\C9ZM22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1838" r="9854"/>
          <a:stretch/>
        </p:blipFill>
        <p:spPr bwMode="auto">
          <a:xfrm>
            <a:off x="3200400" y="457200"/>
            <a:ext cx="2447925" cy="508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8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D:\MakeoveB4-5_12#712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733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80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ill Swanson\Pictures\sexy dress not appropri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2178" r="11913"/>
          <a:stretch/>
        </p:blipFill>
        <p:spPr bwMode="auto">
          <a:xfrm>
            <a:off x="3124200" y="415635"/>
            <a:ext cx="2798619" cy="49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ll Swanson\Pictures\2012-11-15 rick busch disc 7\C9ZM1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1220"/>
            <a:ext cx="1628438" cy="51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4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:\Users\Jill Swanson\Desktop\Desktop Pics\Guy dressed inappropriately.jpg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276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33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rdrobe capsule-1102_3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40" y="1571625"/>
            <a:ext cx="1559243" cy="2078990"/>
          </a:xfrm>
          <a:prstGeom prst="rect">
            <a:avLst/>
          </a:prstGeom>
        </p:spPr>
      </p:pic>
      <p:pic>
        <p:nvPicPr>
          <p:cNvPr id="4" name="Picture 3" descr="Ceramide Ultra Lipstick, , lar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3923"/>
          <a:stretch/>
        </p:blipFill>
        <p:spPr bwMode="auto">
          <a:xfrm>
            <a:off x="6553200" y="3962400"/>
            <a:ext cx="1127760" cy="1897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lterati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95830"/>
            <a:ext cx="2819400" cy="176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Jill Swanson\Desktop\dramatic enc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617" y="3955869"/>
            <a:ext cx="1416837" cy="18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    FUNCTION -  Fashion -  PASSION -  Reaction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0" r="17360" b="41368"/>
          <a:stretch/>
        </p:blipFill>
        <p:spPr>
          <a:xfrm>
            <a:off x="4082748" y="4263457"/>
            <a:ext cx="1336766" cy="1570197"/>
          </a:xfrm>
        </p:spPr>
      </p:pic>
      <p:pic>
        <p:nvPicPr>
          <p:cNvPr id="9" name="Content Placeholder 3" descr="C9ZM11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440815"/>
            <a:ext cx="147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Handshake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Contact 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Assertive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Confidence &amp; Connection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7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chemeClr val="tx2"/>
                </a:solidFill>
              </a:rPr>
              <a:t>Additional Resources </a:t>
            </a:r>
            <a:r>
              <a:rPr lang="en-US" sz="1800" dirty="0" smtClean="0">
                <a:solidFill>
                  <a:schemeClr val="tx2"/>
                </a:solidFill>
              </a:rPr>
              <a:t>     by Jill Swanson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</a:t>
            </a:r>
            <a:endParaRPr lang="en-US" dirty="0"/>
          </a:p>
        </p:txBody>
      </p:sp>
      <p:pic>
        <p:nvPicPr>
          <p:cNvPr id="12290" name="Picture 2" descr="C:\Users\Jill Swanson\Desktop\Newsletter pics\OTD cover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942150" cy="24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ill Swanson\Desktop\Jill\Pictures\2009-03-24 pix rick busch\Simply Beautiful Cover WEB\C9ZM371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9315" r="11806" b="6027"/>
          <a:stretch/>
        </p:blipFill>
        <p:spPr bwMode="auto">
          <a:xfrm>
            <a:off x="2819400" y="2756334"/>
            <a:ext cx="1752600" cy="2581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Simply Scarves DVD by Jill Swan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5896"/>
            <a:ext cx="1561742" cy="21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56856"/>
              </p:ext>
            </p:extLst>
          </p:nvPr>
        </p:nvGraphicFramePr>
        <p:xfrm>
          <a:off x="4800600" y="2756334"/>
          <a:ext cx="1732765" cy="259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6" imgW="4114800" imgH="6172200" progId="AcroExch.Document.DC">
                  <p:embed/>
                </p:oleObj>
              </mc:Choice>
              <mc:Fallback>
                <p:oleObj name="Acrobat Document" r:id="rId6" imgW="4114800" imgH="6172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2756334"/>
                        <a:ext cx="1732765" cy="2599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70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ill Swanson\Pictures\2012-11-15 rick busch disc 7\C9ZM18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6751"/>
          <a:stretch/>
        </p:blipFill>
        <p:spPr bwMode="auto">
          <a:xfrm>
            <a:off x="4800600" y="635124"/>
            <a:ext cx="1664208" cy="51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7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rdrobe capsule-1102_3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62000"/>
            <a:ext cx="373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tos-4.dropbox.com/t/2/AABIDXMjjeKXF4g5i7h8f3rkezxTBHjHmluOqOge0NSxkA/12/76922485/jpeg/32x32/3/1482015600/0/2/C0052_Swanson_Jill_114.jpg/ENXx3IEFGOQeIAcoBw/mymdPNg-_PWrMvbX3rrVHolx4R2hUkzwPteSTm1dMIQ?size_mode=3&amp;dl=0&amp;size=800x6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5543" b="15833"/>
          <a:stretch/>
        </p:blipFill>
        <p:spPr bwMode="auto">
          <a:xfrm>
            <a:off x="1676400" y="1307592"/>
            <a:ext cx="3029712" cy="443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1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ill Swanson\Downloads\C0052_Swanson_Jill_2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3188" r="4651" b="6249"/>
          <a:stretch/>
        </p:blipFill>
        <p:spPr bwMode="auto">
          <a:xfrm>
            <a:off x="4343400" y="1316736"/>
            <a:ext cx="2980944" cy="4416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ll Swanson\Desktop\Before and after clients\5 Before KC Lift Everyt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238332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0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ill Swanson\Desktop\Before and after clients\5b - After KC Lift Everyth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"/>
          <a:stretch/>
        </p:blipFill>
        <p:spPr bwMode="auto">
          <a:xfrm>
            <a:off x="4748784" y="1066800"/>
            <a:ext cx="3302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6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9ZM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984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156</TotalTime>
  <Words>39</Words>
  <Application>Microsoft Office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Horizon</vt:lpstr>
      <vt:lpstr>Acrobat Document</vt:lpstr>
      <vt:lpstr>PowerPoint Presentation</vt:lpstr>
      <vt:lpstr>PowerPoint Presentation</vt:lpstr>
      <vt:lpstr>Function</vt:lpstr>
      <vt:lpstr>PowerPoint Presentation</vt:lpstr>
      <vt:lpstr>PowerPoint Presentation</vt:lpstr>
      <vt:lpstr> FASHION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FUNCTION -  Fashion -  PASSION -  Reaction</vt:lpstr>
      <vt:lpstr>Steps to Confidence &amp; Connection </vt:lpstr>
      <vt:lpstr>      Additional Resources      by Jill Swanson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Swanson</dc:creator>
  <cp:lastModifiedBy>Jill Swanson</cp:lastModifiedBy>
  <cp:revision>11</cp:revision>
  <dcterms:created xsi:type="dcterms:W3CDTF">2018-09-19T18:33:46Z</dcterms:created>
  <dcterms:modified xsi:type="dcterms:W3CDTF">2018-10-05T15:39:27Z</dcterms:modified>
</cp:coreProperties>
</file>