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F14E-2200-4A4C-8FB6-D55F678E8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64AA2-1EE3-77E5-4391-018E9D711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3886C-2589-E4DD-0B7A-B7E8F332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8B864-892C-F72B-693B-C9608E2AE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AC2B9-7718-364B-5BF8-FBD21D631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4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B91BA-2E4B-594D-EF85-63AF6D947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81EB4-E988-2919-1D26-75AA2B6D2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9656F-5EB7-1C33-DE27-410083187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65FD7-2846-56F5-370C-88E5BF174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1E82-22F4-B868-2517-07D49F657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82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38C95F-8C0D-C9BC-5329-1112754C9A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332FFF-C2B3-F8F8-F8C9-356F5CB3B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0C310-FB5B-0939-1974-2EE521E42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12A8E-2B75-1D8B-6DE4-EFBDC678C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0907E-DA56-8DBC-B226-3A82275B4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0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B64A4-DC36-2C1E-3817-62CB5307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557CF-2298-7B3A-4A04-F98954C1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E6000-2255-5415-76AF-684A7B41A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E2CF2-18EA-0794-DF21-A9CD1096C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AB4A4-89F0-CF30-C8BA-4E644C8A6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25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ABB14-8B89-10AF-9DA9-9C6018E5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A220B-7E81-CCE4-8A91-1667EFE2B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EDB58-8CB9-7130-F8D6-F9CB3D0D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47099-FCFE-4F72-8D33-0DE4EE46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4271F-8428-B5BC-7E79-F019788DA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6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CF4C1-992C-AAE8-BC0F-3FF7BCBC4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B0F53-2AFB-00DE-9F3B-A899959D0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A9735E-7237-3944-7280-D10D9B92B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BC078-7C69-1DB2-4151-B255A3EA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035AC-C249-1451-2E7C-9DC866A3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B9488-A5D3-DC9F-10D2-5C1A8868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57092-B663-102B-149A-A72899DC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44EA7-3A86-0CD4-5047-44256ECA4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F823C-1ED4-FBC4-7774-C7EC13B77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ECCC91-2388-1C29-0DCD-ED2CD6B2E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FF2DC-2A46-B5EF-6EA1-38D373C60E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FE5DFF-4F57-DAC0-ECEB-07422D50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1F0B8D-BFDE-6BB0-EB76-13F5766EB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5475F-FB39-6DBD-BA99-AEA37FC8C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6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1A77C-A85F-19AF-E587-91D5FE148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BE4C15-3088-42C0-8D7C-565750224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BA2E5-6FDD-CF58-E4D9-A1F37D765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73CF12-8C56-186B-1D87-56A1E67D8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5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9F2E9F-9012-3D20-F084-639F68560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BBBB3E-9560-9181-91E6-3B4C4A11C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33F2-C5CD-035C-F58C-B1070BB42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4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FC14D-08D1-27E9-312A-F7D8F86BD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9AB36-88E6-6C07-9435-4228FB770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9CA11-2437-91D4-B130-538DACB1A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A6481-6E13-A00C-6C92-B14E09347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55679-36C0-225E-D0AE-182F545A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675B6-D8D9-9543-48AD-2C46A6F0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45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27629-F939-F0B5-E645-05DE3ED71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559811-190B-3633-4F7B-14E74E7F07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7C952-39B9-E889-4734-08F068E7B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F40C4-A15D-217D-1D8C-7F4F046AB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ED110-0204-AB11-1231-F6CC8C46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13C61-A7F9-869F-03A5-799CDE4B5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58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8CB35-36B1-A56A-7BB4-F26CB8071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C000A-F6D4-4DE0-4B06-CA6998E0B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98D97-CD1C-001A-5037-5AE43FFD4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29553-37FB-4B43-B0A5-4B8127F63E7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C5A0A-556D-418C-ADCD-D837DC85B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2C071-10E7-B7C8-67F9-AA7A7B135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9BD3E-2768-4FB2-809E-95EAA05401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16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C928E3AE-20F5-78DD-A14A-70DDA03C2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86CA6-9027-F93D-CBA9-D7737CC32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403" y="1772535"/>
            <a:ext cx="11283193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500" b="1" dirty="0"/>
              <a:t>Diversity</a:t>
            </a:r>
            <a:r>
              <a:rPr lang="en-US" sz="2500" dirty="0"/>
              <a:t> - All the aspects that make us different from someone else, our unique experiences, backgrounds, qualities and characteristics we all possess. </a:t>
            </a:r>
          </a:p>
          <a:p>
            <a:pPr>
              <a:lnSpc>
                <a:spcPct val="100000"/>
              </a:lnSpc>
            </a:pPr>
            <a:r>
              <a:rPr lang="en-US" sz="2500" b="1" dirty="0"/>
              <a:t>Equity</a:t>
            </a:r>
            <a:r>
              <a:rPr lang="en-US" sz="2500" dirty="0"/>
              <a:t> - When all people have fair treatment, access to resources, opportunity and advancement in an environment built on inclusiveness, respect, and integrity.</a:t>
            </a:r>
          </a:p>
          <a:p>
            <a:pPr>
              <a:lnSpc>
                <a:spcPct val="100000"/>
              </a:lnSpc>
            </a:pPr>
            <a:r>
              <a:rPr lang="en-US" sz="2500" b="1" dirty="0"/>
              <a:t>Inclusion</a:t>
            </a:r>
            <a:r>
              <a:rPr lang="en-US" sz="2500" dirty="0"/>
              <a:t> - How employees come together to create a work environment that values the uniqueness of each individual and allows each to utilize their talents to contribute to the success of the organization. </a:t>
            </a:r>
          </a:p>
          <a:p>
            <a:pPr>
              <a:lnSpc>
                <a:spcPct val="100000"/>
              </a:lnSpc>
            </a:pPr>
            <a:r>
              <a:rPr lang="en-US" sz="2500" b="1" dirty="0"/>
              <a:t>Belonging</a:t>
            </a:r>
            <a:r>
              <a:rPr lang="en-US" sz="2500" dirty="0"/>
              <a:t> - A sense of fitting in or feeling like you are an important member of a group. Social belonging is a fundamental human need, hardwired into our DNA.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E98006-EFE0-A930-746A-55EF4372CCE3}"/>
              </a:ext>
            </a:extLst>
          </p:cNvPr>
          <p:cNvSpPr/>
          <p:nvPr/>
        </p:nvSpPr>
        <p:spPr>
          <a:xfrm>
            <a:off x="1042447" y="115078"/>
            <a:ext cx="4436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bg1"/>
                </a:solidFill>
              </a:rPr>
              <a:t>DEIB Definition</a:t>
            </a:r>
            <a:endParaRPr lang="en-US" sz="5400" b="0" cap="none" spc="0" dirty="0">
              <a:ln w="0"/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544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122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Destani Barr</dc:creator>
  <cp:lastModifiedBy>Destani Barr</cp:lastModifiedBy>
  <cp:revision>4</cp:revision>
  <dcterms:created xsi:type="dcterms:W3CDTF">2023-08-04T15:26:53Z</dcterms:created>
  <dcterms:modified xsi:type="dcterms:W3CDTF">2023-08-07T15:58:19Z</dcterms:modified>
</cp:coreProperties>
</file>