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7CFD8-162B-4ED8-B267-5A15D86FA705}" v="6" dt="2023-06-07T20:20:58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graphics, graphic design&#10;&#10;Description automatically generated">
            <a:extLst>
              <a:ext uri="{FF2B5EF4-FFF2-40B4-BE49-F238E27FC236}">
                <a16:creationId xmlns:a16="http://schemas.microsoft.com/office/drawing/2014/main" id="{E48D1604-18CE-7431-862C-A53AEBF06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6FD7FC-233D-842D-09CD-050221FD3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03994-E30C-A5E3-D2B9-B0B8B4399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931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graphics, screenshot, graphic design, text&#10;&#10;Description automatically generated">
            <a:extLst>
              <a:ext uri="{FF2B5EF4-FFF2-40B4-BE49-F238E27FC236}">
                <a16:creationId xmlns:a16="http://schemas.microsoft.com/office/drawing/2014/main" id="{27F4F1D9-741C-4C63-F4EA-21DDA6AF7E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1709738"/>
            <a:ext cx="6302829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450" y="4589463"/>
            <a:ext cx="551089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66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flag, logo&#10;&#10;Description automatically generated">
            <a:extLst>
              <a:ext uri="{FF2B5EF4-FFF2-40B4-BE49-F238E27FC236}">
                <a16:creationId xmlns:a16="http://schemas.microsoft.com/office/drawing/2014/main" id="{06063E28-175C-80EA-99AF-94B9DB2F57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150" y="1709738"/>
            <a:ext cx="6718300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9148" y="4589463"/>
            <a:ext cx="67183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029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A18B95AD-C0BB-BC1B-CE39-09139659A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99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F7BB7ED7-56AA-C0A1-FAE9-475FC9BCE5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868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994FC423-6AE6-8D12-9C70-58D71CC1E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703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ED08A6AA-1BAC-2B06-E19D-2341010894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34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le with blue and orange rectangles&#10;&#10;Description automatically generated with low confidence">
            <a:extLst>
              <a:ext uri="{FF2B5EF4-FFF2-40B4-BE49-F238E27FC236}">
                <a16:creationId xmlns:a16="http://schemas.microsoft.com/office/drawing/2014/main" id="{BDCDB632-EAB9-AB6F-2009-02F2EE8A2A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2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9797D-6BF3-8B3E-1957-5A69DED3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C3322-5102-C823-74E5-FFF979CCD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98B3-11BA-475C-312D-BFDFF548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84AE-5343-43A7-B09B-E1E84856AB53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7CACF-9274-9772-050F-9DAD799C0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9ECB-79C9-CBED-02BD-FC8BC01E1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36D1E-78BB-4065-857C-AB6B5FD6C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2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1" r:id="rId5"/>
    <p:sldLayoutId id="2147483652" r:id="rId6"/>
    <p:sldLayoutId id="214748366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kinsey.com/capabilities/growth-marketing-and-sales/our-insights/how-b2b-sales-have-changed-during-covid-19" TargetMode="External"/><Relationship Id="rId2" Type="http://schemas.openxmlformats.org/officeDocument/2006/relationships/hyperlink" Target="https://www.trustradius.com/vendor-blog/2022-b2b-buying-disconnect-the-age-of-the-self-serve-buyer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gartner.com/en/newsroom/press-releases/2022-06-22-gartner-sales-survey-finbds-b2b-buyers-prefer-ordering-paying-through--digital-commerc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D426-195D-D9A5-048C-A90662B04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End-Customer Centricity &amp; Its Impact on the Bottom Line</a:t>
            </a:r>
          </a:p>
        </p:txBody>
      </p:sp>
    </p:spTree>
    <p:extLst>
      <p:ext uri="{BB962C8B-B14F-4D97-AF65-F5344CB8AC3E}">
        <p14:creationId xmlns:p14="http://schemas.microsoft.com/office/powerpoint/2010/main" val="41206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1709738"/>
            <a:ext cx="6716367" cy="2852737"/>
          </a:xfrm>
        </p:spPr>
        <p:txBody>
          <a:bodyPr>
            <a:normAutofit fontScale="90000"/>
          </a:bodyPr>
          <a:lstStyle/>
          <a:p>
            <a:r>
              <a:rPr lang="en-US" dirty="0"/>
              <a:t>Panelists</a:t>
            </a:r>
            <a:br>
              <a:rPr lang="en-US" sz="2000" dirty="0"/>
            </a:br>
            <a:r>
              <a:rPr lang="en-US" sz="2000" dirty="0"/>
              <a:t>- Zach Brado, Vice President of Supplier Development, </a:t>
            </a:r>
            <a:r>
              <a:rPr lang="en-US" sz="2000" dirty="0" err="1"/>
              <a:t>NetPlus</a:t>
            </a:r>
            <a:r>
              <a:rPr lang="en-US" sz="2000" dirty="0"/>
              <a:t> Alliance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Mike Hockett, Executive Editor, Modern Distribution Management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Jim Perdue, Director – Client Strategy, Dorn Group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660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B250-C76D-0DBD-7987-9DA0B65F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Identity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EFBA-7E7C-85C5-D09C-2983860B2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way you want customers to perceive you</a:t>
            </a:r>
          </a:p>
        </p:txBody>
      </p:sp>
    </p:spTree>
    <p:extLst>
      <p:ext uri="{BB962C8B-B14F-4D97-AF65-F5344CB8AC3E}">
        <p14:creationId xmlns:p14="http://schemas.microsoft.com/office/powerpoint/2010/main" val="124010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" y="1709738"/>
            <a:ext cx="6808304" cy="285273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Brand Image</a:t>
            </a: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83B95-5692-98CD-0276-3B33D393C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14" y="4589463"/>
            <a:ext cx="6016486" cy="1500187"/>
          </a:xfrm>
        </p:spPr>
        <p:txBody>
          <a:bodyPr>
            <a:normAutofit/>
          </a:bodyPr>
          <a:lstStyle/>
          <a:p>
            <a:r>
              <a:rPr lang="en-US" dirty="0"/>
              <a:t>The way that customers actually perceive you</a:t>
            </a:r>
          </a:p>
        </p:txBody>
      </p:sp>
    </p:spTree>
    <p:extLst>
      <p:ext uri="{BB962C8B-B14F-4D97-AF65-F5344CB8AC3E}">
        <p14:creationId xmlns:p14="http://schemas.microsoft.com/office/powerpoint/2010/main" val="51071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B250-C76D-0DBD-7987-9DA0B65F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Value Proposition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EFBA-7E7C-85C5-D09C-2983860B2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 company offers its target customers to differentiate from its competitors</a:t>
            </a:r>
          </a:p>
        </p:txBody>
      </p:sp>
    </p:spTree>
    <p:extLst>
      <p:ext uri="{BB962C8B-B14F-4D97-AF65-F5344CB8AC3E}">
        <p14:creationId xmlns:p14="http://schemas.microsoft.com/office/powerpoint/2010/main" val="401245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B598-A0FE-19FD-6E97-3A535D43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62B1-A33A-E603-6CD7-18CFB19D6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71% of customers recommend a product or service because of a great customer service experience. </a:t>
            </a:r>
            <a:r>
              <a:rPr lang="en-US" sz="1800" i="1" dirty="0"/>
              <a:t>(Source: </a:t>
            </a:r>
            <a:r>
              <a:rPr lang="en-US" sz="1800" i="1" dirty="0" err="1"/>
              <a:t>Iperceptions</a:t>
            </a:r>
            <a:r>
              <a:rPr lang="en-US" sz="1800" i="1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100% of buyers want self-serve options for at least part of the buying process. </a:t>
            </a:r>
            <a:r>
              <a:rPr lang="en-US" sz="1800" dirty="0"/>
              <a:t>(Source: </a:t>
            </a:r>
            <a:r>
              <a:rPr lang="en-US" sz="1800" dirty="0" err="1"/>
              <a:t>TrustRadius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B2B mobile app ordering increased 250% since before the pandemic. </a:t>
            </a:r>
            <a:r>
              <a:rPr lang="en-US" sz="1800" dirty="0"/>
              <a:t>(Source: McKinsey)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7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TrustRadius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linkClick r:id="rId2"/>
              </a:rPr>
              <a:t>https://www.trustradius.com/vendor-blog/2022-b2b-buying-disconnect-the-age-of-the-self-serve-buyer</a:t>
            </a:r>
            <a:endParaRPr lang="en-US" sz="18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McKinsey: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linkClick r:id="rId3"/>
              </a:rPr>
              <a:t>https://www.mckinsey.com/capabilities/growth-marketing-and-sales/our-insights/how-b2b-sales-have-changed-during-covid-19</a:t>
            </a:r>
            <a:endParaRPr lang="en-US" sz="18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Gartner: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4"/>
              </a:rPr>
              <a:t>Gartner Sales Survey Finds 83% of B2B Buyers Prefer Ordering or Paying Through Digital Commerce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61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A2E4A63-3835-E93B-BF8C-DC7BA8FD0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35200"/>
            <a:ext cx="12192000" cy="2387600"/>
          </a:xfrm>
        </p:spPr>
        <p:txBody>
          <a:bodyPr>
            <a:normAutofit/>
          </a:bodyPr>
          <a:lstStyle/>
          <a:p>
            <a:r>
              <a:rPr lang="en-US" sz="3600" dirty="0"/>
              <a:t>Thank You for Attending!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2932CC-1144-F5B0-8A88-4934D6148EE2}"/>
              </a:ext>
            </a:extLst>
          </p:cNvPr>
          <p:cNvSpPr txBox="1">
            <a:spLocks/>
          </p:cNvSpPr>
          <p:nvPr/>
        </p:nvSpPr>
        <p:spPr>
          <a:xfrm>
            <a:off x="0" y="1600200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End-Customer Centricity &amp;</a:t>
            </a:r>
          </a:p>
          <a:p>
            <a:r>
              <a:rPr lang="en-US" dirty="0"/>
              <a:t>Its Impact on the Bottom Line</a:t>
            </a:r>
          </a:p>
        </p:txBody>
      </p:sp>
    </p:spTree>
    <p:extLst>
      <p:ext uri="{BB962C8B-B14F-4D97-AF65-F5344CB8AC3E}">
        <p14:creationId xmlns:p14="http://schemas.microsoft.com/office/powerpoint/2010/main" val="120142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208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End-Customer Centricity &amp; Its Impact on the Bottom Line</vt:lpstr>
      <vt:lpstr>Panelists - Zach Brado, Vice President of Supplier Development, NetPlus Alliance  - Mike Hockett, Executive Editor, Modern Distribution Management  - Jim Perdue, Director – Client Strategy, Dorn Group </vt:lpstr>
      <vt:lpstr>Brand Identity</vt:lpstr>
      <vt:lpstr> Brand Image</vt:lpstr>
      <vt:lpstr>Brand Value Proposition</vt:lpstr>
      <vt:lpstr>Insights</vt:lpstr>
      <vt:lpstr>Sources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Bertino</dc:creator>
  <cp:lastModifiedBy>Christina Bertino</cp:lastModifiedBy>
  <cp:revision>4</cp:revision>
  <dcterms:created xsi:type="dcterms:W3CDTF">2023-05-24T13:25:52Z</dcterms:created>
  <dcterms:modified xsi:type="dcterms:W3CDTF">2023-06-15T18:37:48Z</dcterms:modified>
</cp:coreProperties>
</file>