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graphics, graphic design&#10;&#10;Description automatically generated">
            <a:extLst>
              <a:ext uri="{FF2B5EF4-FFF2-40B4-BE49-F238E27FC236}">
                <a16:creationId xmlns:a16="http://schemas.microsoft.com/office/drawing/2014/main" id="{E48D1604-18CE-7431-862C-A53AEBF06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6FD7FC-233D-842D-09CD-050221FD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03994-E30C-A5E3-D2B9-B0B8B439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31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s, screenshot, graphic design, text&#10;&#10;Description automatically generated">
            <a:extLst>
              <a:ext uri="{FF2B5EF4-FFF2-40B4-BE49-F238E27FC236}">
                <a16:creationId xmlns:a16="http://schemas.microsoft.com/office/drawing/2014/main" id="{27F4F1D9-741C-4C63-F4EA-21DDA6AF7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302829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" y="4589463"/>
            <a:ext cx="55108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lag, logo&#10;&#10;Description automatically generated">
            <a:extLst>
              <a:ext uri="{FF2B5EF4-FFF2-40B4-BE49-F238E27FC236}">
                <a16:creationId xmlns:a16="http://schemas.microsoft.com/office/drawing/2014/main" id="{06063E28-175C-80EA-99AF-94B9DB2F5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50" y="1709738"/>
            <a:ext cx="6718300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9148" y="4589463"/>
            <a:ext cx="67183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2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A18B95AD-C0BB-BC1B-CE39-09139659A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9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F7BB7ED7-56AA-C0A1-FAE9-475FC9BCE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68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994FC423-6AE6-8D12-9C70-58D71CC1E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703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ED08A6AA-1BAC-2B06-E19D-234101089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le with blue and orange rectangles&#10;&#10;Description automatically generated with low confidence">
            <a:extLst>
              <a:ext uri="{FF2B5EF4-FFF2-40B4-BE49-F238E27FC236}">
                <a16:creationId xmlns:a16="http://schemas.microsoft.com/office/drawing/2014/main" id="{BDCDB632-EAB9-AB6F-2009-02F2EE8A2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9797D-6BF3-8B3E-1957-5A69DED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322-5102-C823-74E5-FFF979CC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8B3-11BA-475C-312D-BFDFF548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84AE-5343-43A7-B09B-E1E84856AB53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CACF-9274-9772-050F-9DAD799C0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9ECB-79C9-CBED-02BD-FC8BC01E1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6D1E-78BB-4065-857C-AB6B5FD6C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1" r:id="rId5"/>
    <p:sldLayoutId id="2147483652" r:id="rId6"/>
    <p:sldLayoutId id="214748366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capabilities/growth-marketing-and-sales/our-insights/how-b2b-sales-have-changed-during-covid-19" TargetMode="External"/><Relationship Id="rId2" Type="http://schemas.openxmlformats.org/officeDocument/2006/relationships/hyperlink" Target="https://www.trustradius.com/vendor-blog/2022-b2b-buying-disconnect-the-age-of-the-self-serve-buyer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moengage.com/learn/creating-a-omnichannel-strategy/" TargetMode="External"/><Relationship Id="rId4" Type="http://schemas.openxmlformats.org/officeDocument/2006/relationships/hyperlink" Target="https://www.gartner.com/en/newsroom/press-releases/2022-06-22-gartner-sales-survey-finbds-b2b-buyers-prefer-ordering-paying-through--digital-commer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426-195D-D9A5-048C-A90662B04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Omnichannel End Customer Experience Explained</a:t>
            </a:r>
          </a:p>
        </p:txBody>
      </p:sp>
    </p:spTree>
    <p:extLst>
      <p:ext uri="{BB962C8B-B14F-4D97-AF65-F5344CB8AC3E}">
        <p14:creationId xmlns:p14="http://schemas.microsoft.com/office/powerpoint/2010/main" val="4120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" y="1053756"/>
            <a:ext cx="7769915" cy="2852737"/>
          </a:xfrm>
        </p:spPr>
        <p:txBody>
          <a:bodyPr>
            <a:normAutofit/>
          </a:bodyPr>
          <a:lstStyle/>
          <a:p>
            <a:r>
              <a:rPr lang="en-US" dirty="0"/>
              <a:t>Panelists</a:t>
            </a:r>
            <a:br>
              <a:rPr lang="en-US" sz="2000" dirty="0"/>
            </a:br>
            <a:r>
              <a:rPr lang="en-US" sz="2000" dirty="0"/>
              <a:t>- Tom Burton, Co-Founder &amp; COO, </a:t>
            </a:r>
            <a:r>
              <a:rPr lang="en-US" sz="2000" dirty="0" err="1"/>
              <a:t>LeadSmart</a:t>
            </a:r>
            <a:r>
              <a:rPr lang="en-US" sz="2000" dirty="0"/>
              <a:t> Technologies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James Dorn, President &amp; CEO, Dorn Group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Mike Hockett, Executive Editor, Modern Distribution Management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Omnichannel Defined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8114" y="4562475"/>
            <a:ext cx="6718301" cy="1500187"/>
          </a:xfrm>
        </p:spPr>
        <p:txBody>
          <a:bodyPr/>
          <a:lstStyle/>
          <a:p>
            <a:r>
              <a:rPr lang="en-US" dirty="0"/>
              <a:t>An approach to sales, marketing, and customer support that seeks to provide customers with a seamless and unified brand experience, regardless of which channel they use</a:t>
            </a:r>
          </a:p>
        </p:txBody>
      </p:sp>
    </p:spTree>
    <p:extLst>
      <p:ext uri="{BB962C8B-B14F-4D97-AF65-F5344CB8AC3E}">
        <p14:creationId xmlns:p14="http://schemas.microsoft.com/office/powerpoint/2010/main" val="124010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" y="1709738"/>
            <a:ext cx="6808304" cy="285273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Omnichannel Benefits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83B95-5692-98CD-0276-3B33D393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14" y="4589463"/>
            <a:ext cx="6016486" cy="203993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Improved customer engagement and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customer retention and loyalty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Smoother customer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Revenue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more integrated business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Better customer insights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Operations (</a:t>
            </a:r>
            <a:r>
              <a:rPr lang="en-US" dirty="0" err="1"/>
              <a:t>RevOps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Brings the operations teams that support sales, marketing and customer success together under one umbrella to create alignment and eliminate silos</a:t>
            </a:r>
          </a:p>
        </p:txBody>
      </p:sp>
    </p:spTree>
    <p:extLst>
      <p:ext uri="{BB962C8B-B14F-4D97-AF65-F5344CB8AC3E}">
        <p14:creationId xmlns:p14="http://schemas.microsoft.com/office/powerpoint/2010/main" val="401245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Channels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431945"/>
            <a:ext cx="10515600" cy="51108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Brick and mortar locations 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E-commerce website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Social media</a:t>
            </a:r>
          </a:p>
          <a:p>
            <a:r>
              <a:rPr lang="en-US" dirty="0"/>
              <a:t>Sales teams </a:t>
            </a:r>
          </a:p>
          <a:p>
            <a:r>
              <a:rPr lang="en-US" dirty="0"/>
              <a:t>Outbound marketing</a:t>
            </a:r>
          </a:p>
          <a:p>
            <a:r>
              <a:rPr lang="en-US" dirty="0"/>
              <a:t>Content marketing</a:t>
            </a:r>
          </a:p>
          <a:p>
            <a:r>
              <a:rPr lang="en-US" dirty="0"/>
              <a:t>Ordering process</a:t>
            </a:r>
          </a:p>
          <a:p>
            <a:r>
              <a:rPr lang="en-US" dirty="0"/>
              <a:t>SEO &amp; paid advertising</a:t>
            </a:r>
          </a:p>
          <a:p>
            <a:r>
              <a:rPr lang="en-US" dirty="0"/>
              <a:t>Mobile apps</a:t>
            </a:r>
          </a:p>
          <a:p>
            <a:r>
              <a:rPr lang="en-US" dirty="0"/>
              <a:t>Webinars &amp; other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352431"/>
            <a:ext cx="10515600" cy="5110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TrustRadius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2"/>
              </a:rPr>
              <a:t>https://www.trustradius.com/vendor-blog/2022-b2b-buying-disconnect-the-age-of-the-self-serve-buyer</a:t>
            </a: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McKinsey: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3"/>
              </a:rPr>
              <a:t>https://www.mckinsey.com/capabilities/growth-marketing-and-sales/our-insights/how-b2b-sales-have-changed-during-covid-19</a:t>
            </a: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Gartner: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Gartner Sales Survey Finds 83% of B2B Buyers Prefer Ordering or Paying Through Digital Commerce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20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Moengage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https://www.moengage.com/learn/creating-a-omnichannel-strategy/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1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2E4A63-3835-E93B-BF8C-DC7BA8FD0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2932CC-1144-F5B0-8A88-4934D6148EE2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Omnichannel End Customer Experience Explained</a:t>
            </a:r>
          </a:p>
        </p:txBody>
      </p:sp>
    </p:spTree>
    <p:extLst>
      <p:ext uri="{BB962C8B-B14F-4D97-AF65-F5344CB8AC3E}">
        <p14:creationId xmlns:p14="http://schemas.microsoft.com/office/powerpoint/2010/main" val="12014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Omnichannel End Customer Experience Explained</vt:lpstr>
      <vt:lpstr>Panelists - Tom Burton, Co-Founder &amp; COO, LeadSmart Technologies   - James Dorn, President &amp; CEO, Dorn Group  - Mike Hockett, Executive Editor, Modern Distribution Management </vt:lpstr>
      <vt:lpstr>Omnichannel Defined</vt:lpstr>
      <vt:lpstr> Omnichannel Benefits</vt:lpstr>
      <vt:lpstr>Revenue Operations (RevOps)</vt:lpstr>
      <vt:lpstr>Channels    </vt:lpstr>
      <vt:lpstr>Sources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Bertino</dc:creator>
  <cp:lastModifiedBy>Kristin Kraai-Keely</cp:lastModifiedBy>
  <cp:revision>5</cp:revision>
  <dcterms:created xsi:type="dcterms:W3CDTF">2023-05-24T13:25:52Z</dcterms:created>
  <dcterms:modified xsi:type="dcterms:W3CDTF">2023-06-15T21:35:24Z</dcterms:modified>
</cp:coreProperties>
</file>